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8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678"/>
  </p:normalViewPr>
  <p:slideViewPr>
    <p:cSldViewPr snapToGrid="0">
      <p:cViewPr varScale="1">
        <p:scale>
          <a:sx n="90" d="100"/>
          <a:sy n="90" d="100"/>
        </p:scale>
        <p:origin x="216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02E69-95A6-0773-8FB0-56E99B84F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8151C-5A3F-438F-CFA4-26C03723A3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B3022-6B90-34CD-6341-4137BE85F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D9C87-3EBA-C8E9-931F-0EE80CA6C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9F23C8-DE66-09F3-ABA1-73BBFE42D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0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FA5F70-EEE0-9BA2-929F-20855625D9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D13C39-A491-318A-BF98-DBEA1CA49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5481C-F9AC-3115-51A0-1A5145F0E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AB22C-96E4-DA06-A22C-8DD065C77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2A406-DD53-83BC-730D-2299F4BDB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7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B40CC-FFF5-0469-C0A1-FFAD25B9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1D017-BD12-C06C-542B-91460B24F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B2A76-4370-B34D-BCF4-6E931CC2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26AE5-7160-1B83-70B6-467DEFE2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4E4E0-64D7-11D3-E9CC-788A07D75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03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16831-70E3-B9C0-1C99-28D0F7BFE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55562-E595-937A-4D53-618EAD30A4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65FDC-EA92-12C6-B175-4B4D6ED20A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24ED95-DC85-1142-9FE3-617B5D2B4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23F18F-52F8-E1CA-477E-5DD694615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499BA-FEF4-563D-D680-86AE5141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49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A1821-C626-E3A0-0F4C-B68CF0E03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617DD-B3E0-BC06-EC34-A77216494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A78D2E-FC4B-FEBE-A522-F09CA08E24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E87C4A-6E42-7587-7FDA-9DBAF26B49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920AFA-F279-DD6F-30AD-520FD1FF53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1451D8-591B-8168-2E77-CCB863CE5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8A10CD-955D-FDC5-33B5-86A722165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85D55-FDB0-368B-9522-8A8EFA7BF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8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767-19E9-29D4-5695-B8DF2495F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BAEB71-C308-8216-5029-9BC1D3833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490DC8-B1D8-96CB-3368-04A5A0ADB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701EC-FB09-66C5-30E2-77116C962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2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E22DB8-9FAC-3E84-D834-39AC0A789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D35BD1-1475-D9BB-85F6-9BF0BA2E9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0165FF-BE6F-C82F-3034-1D7EE56DF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1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8F192-C526-AC8E-2535-3000809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90DEA-23A2-73E4-160E-8D698A507A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D0734-01F5-C28E-6F26-111DEE67F7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8BAAC6-5020-4645-9570-763473ADA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99122-8391-7E26-CEE1-51C2B00E2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54BFB-D8ED-1AB7-4B0C-38ECBF902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958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11B30-71C7-99E4-D223-0F8FCE657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2202F6-8739-7415-6361-ADC6A15624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F2E7D4-2ACD-0FE9-2764-85F16CCCA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A359F7-900B-0597-42E8-228A4AB8F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9720FA-BA70-D496-A38E-B496662E7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351B2D-D4EF-D7F7-A4F5-A8414B1F8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12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46ABF-C4EF-A3B0-160F-B860F2600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41E3A4-D9C1-0238-2359-E9662D400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30BF1-31F6-A5C8-CB40-DD77E0278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6F230-4FEE-9792-FE4E-088116CDE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8B9D5-D872-710B-32BD-7CC942906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8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E5B553-EA02-ADC2-FDBA-0EF2D58DC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38C3E-ABBC-234C-C861-F01F1DE50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991C5-ED3A-7F38-162A-F0A09266A6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F4FA1A-279D-074A-B264-8258C098B882}" type="datetimeFigureOut">
              <a:rPr lang="en-US" smtClean="0"/>
              <a:t>4/9/26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9167B-60C0-9CEB-A1E2-31E43EF495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AF79C-CC87-2739-3D15-FAB073BEE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30F6A2-56E4-F145-8C94-257B7AEA2967}" type="slidenum">
              <a:rPr lang="en-US" smtClean="0"/>
              <a:t>‹#›</a:t>
            </a:fld>
            <a:endParaRPr lang="en-US"/>
          </a:p>
        </p:txBody>
      </p:sp>
      <p:sp>
        <p:nvSpPr>
          <p:cNvPr id="900" name="AccentBarRed"/>
          <p:cNvSpPr/>
          <p:nvPr userDrawn="1"/>
        </p:nvSpPr>
        <p:spPr>
          <a:xfrm>
            <a:off x="0" y="6812280"/>
            <a:ext cx="4064000" cy="45720"/>
          </a:xfrm>
          <a:prstGeom prst="rect">
            <a:avLst/>
          </a:prstGeom>
          <a:solidFill>
            <a:srgbClr val="D94A38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01" name="AccentBarYellow"/>
          <p:cNvSpPr/>
          <p:nvPr userDrawn="1"/>
        </p:nvSpPr>
        <p:spPr>
          <a:xfrm>
            <a:off x="4064000" y="6812280"/>
            <a:ext cx="4064000" cy="45720"/>
          </a:xfrm>
          <a:prstGeom prst="rect">
            <a:avLst/>
          </a:prstGeom>
          <a:solidFill>
            <a:srgbClr val="F5A623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02" name="AccentBarBlue"/>
          <p:cNvSpPr/>
          <p:nvPr userDrawn="1"/>
        </p:nvSpPr>
        <p:spPr>
          <a:xfrm>
            <a:off x="8128000" y="6812280"/>
            <a:ext cx="4064000" cy="45720"/>
          </a:xfrm>
          <a:prstGeom prst="rect">
            <a:avLst/>
          </a:prstGeom>
          <a:solidFill>
            <a:srgbClr val="2B6CB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38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A365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B4C7E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B4C7E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B4C7E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B4C7E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B4C7E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1ACBF45-821F-0B43-590C-41B99D8CC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1000" y="1524000"/>
            <a:ext cx="3810000" cy="13854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2B82EFF-E3BA-0548-BD0A-C0E14EBEFE5D}"/>
              </a:ext>
            </a:extLst>
          </p:cNvPr>
          <p:cNvSpPr txBox="1"/>
          <p:nvPr/>
        </p:nvSpPr>
        <p:spPr>
          <a:xfrm>
            <a:off x="1524000" y="3556000"/>
            <a:ext cx="9144000" cy="584775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en-US" sz="3200" b="1">
                <a:solidFill>
                  <a:srgbClr val="1A365D"/>
                </a:solidFill>
              </a:rPr>
              <a:t>Presentation 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206044-A4D2-9B4C-9064-1F492256A4A3}"/>
              </a:ext>
            </a:extLst>
          </p:cNvPr>
          <p:cNvSpPr txBox="1"/>
          <p:nvPr/>
        </p:nvSpPr>
        <p:spPr>
          <a:xfrm>
            <a:off x="1524000" y="4635500"/>
            <a:ext cx="9144000" cy="369332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en-US">
                <a:solidFill>
                  <a:srgbClr val="2B4C7E"/>
                </a:solidFill>
              </a:rPr>
              <a:t>Subtitle or Date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3047C4C-2F1B-4F49-8446-2B1D5A0F2D56}"/>
              </a:ext>
            </a:extLst>
          </p:cNvPr>
          <p:cNvCxnSpPr/>
          <p:nvPr/>
        </p:nvCxnSpPr>
        <p:spPr>
          <a:xfrm>
            <a:off x="5080000" y="4318000"/>
            <a:ext cx="2032000" cy="0"/>
          </a:xfrm>
          <a:prstGeom prst="straightConnector1">
            <a:avLst/>
          </a:prstGeom>
          <a:ln w="31750" cap="flat" cmpd="sng" algn="ctr">
            <a:solidFill>
              <a:srgbClr val="D94A38"/>
            </a:solidFill>
            <a:prstDash val="solid"/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072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7394-9D47-528C-D64F-21B09827B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/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FE3AE-25A6-A3EB-6CF7-3E2BAC27A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Content goes here
Second point
Third point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CF95E3-57CE-EA71-9D82-C503158CF1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6500" y="6096000"/>
            <a:ext cx="776111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99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365D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C7FC358-4227-6B44-908F-A34F368A44B0}"/>
              </a:ext>
            </a:extLst>
          </p:cNvPr>
          <p:cNvSpPr/>
          <p:nvPr/>
        </p:nvSpPr>
        <p:spPr>
          <a:xfrm>
            <a:off x="0" y="0"/>
            <a:ext cx="152400" cy="3429000"/>
          </a:xfrm>
          <a:prstGeom prst="rect">
            <a:avLst/>
          </a:prstGeom>
          <a:solidFill>
            <a:srgbClr val="D94A38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solidFill>
                <a:srgbClr val="D94A38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F2C986-9E0B-A441-8591-FB5137326604}"/>
              </a:ext>
            </a:extLst>
          </p:cNvPr>
          <p:cNvSpPr/>
          <p:nvPr/>
        </p:nvSpPr>
        <p:spPr>
          <a:xfrm>
            <a:off x="0" y="3429000"/>
            <a:ext cx="152400" cy="3429000"/>
          </a:xfrm>
          <a:prstGeom prst="rect">
            <a:avLst/>
          </a:prstGeom>
          <a:solidFill>
            <a:srgbClr val="F5A623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solidFill>
                <a:srgbClr val="F5A623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042ED4-8F79-DA4F-9ECC-56CA8E629C57}"/>
              </a:ext>
            </a:extLst>
          </p:cNvPr>
          <p:cNvSpPr txBox="1"/>
          <p:nvPr/>
        </p:nvSpPr>
        <p:spPr>
          <a:xfrm>
            <a:off x="1016000" y="2032000"/>
            <a:ext cx="8890000" cy="707886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4000" b="1">
                <a:solidFill>
                  <a:srgbClr val="FFFFFF"/>
                </a:solidFill>
              </a:rPr>
              <a:t>Section Title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3EBC840-17DF-6246-9C68-D314AF1457A8}"/>
              </a:ext>
            </a:extLst>
          </p:cNvPr>
          <p:cNvCxnSpPr/>
          <p:nvPr/>
        </p:nvCxnSpPr>
        <p:spPr>
          <a:xfrm>
            <a:off x="1016000" y="3238500"/>
            <a:ext cx="1270000" cy="0"/>
          </a:xfrm>
          <a:prstGeom prst="straightConnector1">
            <a:avLst/>
          </a:prstGeom>
          <a:ln w="38100" cap="flat" cmpd="sng" algn="ctr">
            <a:solidFill>
              <a:srgbClr val="F5A623"/>
            </a:solidFill>
            <a:prstDash val="solid"/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2512A3E-3929-CC46-B29B-E4E4FB3A9384}"/>
              </a:ext>
            </a:extLst>
          </p:cNvPr>
          <p:cNvSpPr txBox="1"/>
          <p:nvPr/>
        </p:nvSpPr>
        <p:spPr>
          <a:xfrm>
            <a:off x="1016000" y="3492500"/>
            <a:ext cx="7620000" cy="369332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>
                <a:solidFill>
                  <a:srgbClr val="A0C4E8"/>
                </a:solidFill>
              </a:rPr>
              <a:t>Brief description or context for this section</a:t>
            </a:r>
          </a:p>
        </p:txBody>
      </p:sp>
    </p:spTree>
    <p:extLst>
      <p:ext uri="{BB962C8B-B14F-4D97-AF65-F5344CB8AC3E}">
        <p14:creationId xmlns:p14="http://schemas.microsoft.com/office/powerpoint/2010/main" val="264634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E06BCF-3349-5846-A506-7FA89AC1EC11}"/>
              </a:ext>
            </a:extLst>
          </p:cNvPr>
          <p:cNvSpPr/>
          <p:nvPr/>
        </p:nvSpPr>
        <p:spPr>
          <a:xfrm>
            <a:off x="0" y="0"/>
            <a:ext cx="12192000" cy="1016000"/>
          </a:xfrm>
          <a:prstGeom prst="rect">
            <a:avLst/>
          </a:prstGeom>
          <a:solidFill>
            <a:srgbClr val="1A365D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28EBCF-AC7B-C44C-BCD5-9AFB1127C52B}"/>
              </a:ext>
            </a:extLst>
          </p:cNvPr>
          <p:cNvSpPr txBox="1"/>
          <p:nvPr/>
        </p:nvSpPr>
        <p:spPr>
          <a:xfrm>
            <a:off x="508000" y="228600"/>
            <a:ext cx="11176000" cy="584775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3200" b="1">
                <a:solidFill>
                  <a:srgbClr val="FFFFFF"/>
                </a:solidFill>
              </a:rPr>
              <a:t>Comparison Title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A778CF-5FA5-CB4C-ADD6-7928F4BA4BEE}"/>
              </a:ext>
            </a:extLst>
          </p:cNvPr>
          <p:cNvSpPr/>
          <p:nvPr/>
        </p:nvSpPr>
        <p:spPr>
          <a:xfrm>
            <a:off x="508000" y="1270000"/>
            <a:ext cx="5334000" cy="76200"/>
          </a:xfrm>
          <a:prstGeom prst="rect">
            <a:avLst/>
          </a:prstGeom>
          <a:solidFill>
            <a:srgbClr val="D94A38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solidFill>
                <a:srgbClr val="D94A38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A8A728-8FA0-CC46-82A9-757CCE7F5D9B}"/>
              </a:ext>
            </a:extLst>
          </p:cNvPr>
          <p:cNvSpPr txBox="1"/>
          <p:nvPr/>
        </p:nvSpPr>
        <p:spPr>
          <a:xfrm>
            <a:off x="508000" y="1460500"/>
            <a:ext cx="5334000" cy="40011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000" b="1">
                <a:solidFill>
                  <a:srgbClr val="1A365D"/>
                </a:solidFill>
              </a:rPr>
              <a:t>Column 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444C39-DFB4-E343-978F-8026BD0255B5}"/>
              </a:ext>
            </a:extLst>
          </p:cNvPr>
          <p:cNvSpPr txBox="1"/>
          <p:nvPr/>
        </p:nvSpPr>
        <p:spPr>
          <a:xfrm>
            <a:off x="508000" y="2032000"/>
            <a:ext cx="5334000" cy="3810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>
                <a:solidFill>
                  <a:srgbClr val="2B4C7E"/>
                </a:solidFill>
              </a:rPr>
              <a:t>First point
Second point
Third point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493298-10F8-BA4A-8551-D35BF8954809}"/>
              </a:ext>
            </a:extLst>
          </p:cNvPr>
          <p:cNvSpPr/>
          <p:nvPr/>
        </p:nvSpPr>
        <p:spPr>
          <a:xfrm>
            <a:off x="6350000" y="1270000"/>
            <a:ext cx="5334000" cy="76200"/>
          </a:xfrm>
          <a:prstGeom prst="rect">
            <a:avLst/>
          </a:prstGeom>
          <a:solidFill>
            <a:srgbClr val="2B6CB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3C3789-7095-954E-81D8-BAD46A1BA79B}"/>
              </a:ext>
            </a:extLst>
          </p:cNvPr>
          <p:cNvSpPr txBox="1"/>
          <p:nvPr/>
        </p:nvSpPr>
        <p:spPr>
          <a:xfrm>
            <a:off x="6350000" y="1460500"/>
            <a:ext cx="5334000" cy="40011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2000" b="1">
                <a:solidFill>
                  <a:srgbClr val="1A365D"/>
                </a:solidFill>
              </a:rPr>
              <a:t>Column 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B0769A-37C1-BC41-A6EC-28C622770A41}"/>
              </a:ext>
            </a:extLst>
          </p:cNvPr>
          <p:cNvSpPr txBox="1"/>
          <p:nvPr/>
        </p:nvSpPr>
        <p:spPr>
          <a:xfrm>
            <a:off x="6350000" y="2032000"/>
            <a:ext cx="5334000" cy="3810000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>
                <a:solidFill>
                  <a:srgbClr val="2B4C7E"/>
                </a:solidFill>
              </a:rPr>
              <a:t>First point
Second point
Third point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F67CCE1-4B3E-0341-8F0F-DA70920362A9}"/>
              </a:ext>
            </a:extLst>
          </p:cNvPr>
          <p:cNvCxnSpPr/>
          <p:nvPr/>
        </p:nvCxnSpPr>
        <p:spPr>
          <a:xfrm>
            <a:off x="5969000" y="1270000"/>
            <a:ext cx="0" cy="5080000"/>
          </a:xfrm>
          <a:prstGeom prst="straightConnector1">
            <a:avLst/>
          </a:prstGeom>
          <a:ln w="12700" cap="flat" cmpd="sng" algn="ctr">
            <a:solidFill>
              <a:srgbClr val="E0E0E0"/>
            </a:solidFill>
            <a:prstDash val="solid"/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8523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3423F2-5135-0141-BBFD-4AB482C8296E}"/>
              </a:ext>
            </a:extLst>
          </p:cNvPr>
          <p:cNvSpPr txBox="1"/>
          <p:nvPr/>
        </p:nvSpPr>
        <p:spPr>
          <a:xfrm>
            <a:off x="508000" y="381000"/>
            <a:ext cx="11176000" cy="584775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3200" b="1">
                <a:solidFill>
                  <a:srgbClr val="1A365D"/>
                </a:solidFill>
              </a:rPr>
              <a:t>Key Highlights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AB1DBA-29A2-3841-8A9B-BA071B4B63BE}"/>
              </a:ext>
            </a:extLst>
          </p:cNvPr>
          <p:cNvSpPr txBox="1"/>
          <p:nvPr/>
        </p:nvSpPr>
        <p:spPr>
          <a:xfrm>
            <a:off x="508000" y="889000"/>
            <a:ext cx="6350000" cy="338554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600">
                <a:solidFill>
                  <a:srgbClr val="2B4C7E"/>
                </a:solidFill>
              </a:rPr>
              <a:t>Overview of key performance indicators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80D7312-5D02-C947-8054-601E6F27BCF7}"/>
              </a:ext>
            </a:extLst>
          </p:cNvPr>
          <p:cNvSpPr/>
          <p:nvPr/>
        </p:nvSpPr>
        <p:spPr>
          <a:xfrm>
            <a:off x="571500" y="1270000"/>
            <a:ext cx="3302000" cy="4318000"/>
          </a:xfrm>
          <a:prstGeom prst="roundRect">
            <a:avLst/>
          </a:prstGeom>
          <a:solidFill>
            <a:srgbClr val="D94A38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solidFill>
                <a:srgbClr val="D94A38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F9D79C-F76A-B242-B4B5-C03F05580469}"/>
              </a:ext>
            </a:extLst>
          </p:cNvPr>
          <p:cNvSpPr txBox="1"/>
          <p:nvPr/>
        </p:nvSpPr>
        <p:spPr>
          <a:xfrm>
            <a:off x="825500" y="2349500"/>
            <a:ext cx="2794000" cy="83099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4800" b="1">
                <a:solidFill>
                  <a:srgbClr val="FFFFFF"/>
                </a:solidFill>
              </a:rPr>
              <a:t>100+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8C60AF-3F7F-704F-96E5-3B01C99C0BDB}"/>
              </a:ext>
            </a:extLst>
          </p:cNvPr>
          <p:cNvSpPr txBox="1"/>
          <p:nvPr/>
        </p:nvSpPr>
        <p:spPr>
          <a:xfrm>
            <a:off x="825500" y="3810000"/>
            <a:ext cx="2794000" cy="369332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</a:rPr>
              <a:t>Metric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AC8D2A-82D6-594A-BF9B-A3F46B88CC81}"/>
              </a:ext>
            </a:extLst>
          </p:cNvPr>
          <p:cNvSpPr txBox="1"/>
          <p:nvPr/>
        </p:nvSpPr>
        <p:spPr>
          <a:xfrm>
            <a:off x="825500" y="4381500"/>
            <a:ext cx="2794000" cy="30777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F0F0F0"/>
                </a:solidFill>
              </a:rPr>
              <a:t>Supporting detail here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CBF747B-8E32-3945-BFD4-1C957DF61F7E}"/>
              </a:ext>
            </a:extLst>
          </p:cNvPr>
          <p:cNvSpPr/>
          <p:nvPr/>
        </p:nvSpPr>
        <p:spPr>
          <a:xfrm>
            <a:off x="4254500" y="1270000"/>
            <a:ext cx="3302000" cy="4318000"/>
          </a:xfrm>
          <a:prstGeom prst="roundRect">
            <a:avLst/>
          </a:prstGeom>
          <a:solidFill>
            <a:srgbClr val="F5A623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>
              <a:solidFill>
                <a:srgbClr val="F5A623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BD805D-095E-3045-8270-623C0720C7FA}"/>
              </a:ext>
            </a:extLst>
          </p:cNvPr>
          <p:cNvSpPr txBox="1"/>
          <p:nvPr/>
        </p:nvSpPr>
        <p:spPr>
          <a:xfrm>
            <a:off x="4508500" y="2349500"/>
            <a:ext cx="2794000" cy="83099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4800" b="1">
                <a:solidFill>
                  <a:srgbClr val="1A365D"/>
                </a:solidFill>
              </a:rPr>
              <a:t>50%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A17169-B45E-5E48-ACA8-6925B7D1DCEB}"/>
              </a:ext>
            </a:extLst>
          </p:cNvPr>
          <p:cNvSpPr txBox="1"/>
          <p:nvPr/>
        </p:nvSpPr>
        <p:spPr>
          <a:xfrm>
            <a:off x="4508500" y="3810000"/>
            <a:ext cx="2794000" cy="369332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>
                <a:solidFill>
                  <a:srgbClr val="1A365D"/>
                </a:solidFill>
              </a:rPr>
              <a:t>Metric Two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4A293F-A1F3-704D-97C9-1163252FAABC}"/>
              </a:ext>
            </a:extLst>
          </p:cNvPr>
          <p:cNvSpPr txBox="1"/>
          <p:nvPr/>
        </p:nvSpPr>
        <p:spPr>
          <a:xfrm>
            <a:off x="4508500" y="4381500"/>
            <a:ext cx="2794000" cy="30777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2B4C7E"/>
                </a:solidFill>
              </a:rPr>
              <a:t>Supporting detail here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A842088A-7894-5D40-B838-DD0B143956EF}"/>
              </a:ext>
            </a:extLst>
          </p:cNvPr>
          <p:cNvSpPr/>
          <p:nvPr/>
        </p:nvSpPr>
        <p:spPr>
          <a:xfrm>
            <a:off x="7937500" y="1270000"/>
            <a:ext cx="3302000" cy="4318000"/>
          </a:xfrm>
          <a:prstGeom prst="roundRect">
            <a:avLst/>
          </a:prstGeom>
          <a:solidFill>
            <a:srgbClr val="2B6CB0"/>
          </a:solidFill>
          <a:ln w="1905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clip" horzOverflow="clip" rtlCol="0" anchor="t"/>
          <a:lstStyle/>
          <a:p>
            <a:pPr algn="l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09C353-84A6-544A-8523-4C1B4D0F7F55}"/>
              </a:ext>
            </a:extLst>
          </p:cNvPr>
          <p:cNvSpPr txBox="1"/>
          <p:nvPr/>
        </p:nvSpPr>
        <p:spPr>
          <a:xfrm>
            <a:off x="8191500" y="2349500"/>
            <a:ext cx="2794000" cy="83099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4800" b="1">
                <a:solidFill>
                  <a:srgbClr val="FFFFFF"/>
                </a:solidFill>
              </a:rPr>
              <a:t>$2.5M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80FE4D-067C-5C42-9CA6-0B2B6D3E9EB0}"/>
              </a:ext>
            </a:extLst>
          </p:cNvPr>
          <p:cNvSpPr txBox="1"/>
          <p:nvPr/>
        </p:nvSpPr>
        <p:spPr>
          <a:xfrm>
            <a:off x="8191500" y="3810000"/>
            <a:ext cx="2794000" cy="369332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>
                <a:solidFill>
                  <a:srgbClr val="FFFFFF"/>
                </a:solidFill>
              </a:rPr>
              <a:t>Metric Three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20923F-3F96-164E-9262-DE716FB8BCB8}"/>
              </a:ext>
            </a:extLst>
          </p:cNvPr>
          <p:cNvSpPr txBox="1"/>
          <p:nvPr/>
        </p:nvSpPr>
        <p:spPr>
          <a:xfrm>
            <a:off x="8191500" y="4381500"/>
            <a:ext cx="2794000" cy="30777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l"/>
            <a:r>
              <a:rPr lang="en-US" sz="1400">
                <a:solidFill>
                  <a:srgbClr val="F0F0F0"/>
                </a:solidFill>
              </a:rPr>
              <a:t>Supporting detail here</a:t>
            </a:r>
          </a:p>
        </p:txBody>
      </p:sp>
    </p:spTree>
    <p:extLst>
      <p:ext uri="{BB962C8B-B14F-4D97-AF65-F5344CB8AC3E}">
        <p14:creationId xmlns:p14="http://schemas.microsoft.com/office/powerpoint/2010/main" val="3737251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365D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BC0DF3-4506-FC45-B751-111D25216F38}"/>
              </a:ext>
            </a:extLst>
          </p:cNvPr>
          <p:cNvSpPr txBox="1"/>
          <p:nvPr/>
        </p:nvSpPr>
        <p:spPr>
          <a:xfrm>
            <a:off x="1524000" y="2159000"/>
            <a:ext cx="9144000" cy="830997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en-US" sz="4800" b="1">
                <a:solidFill>
                  <a:srgbClr val="FFFFFF"/>
                </a:solidFill>
              </a:rPr>
              <a:t>Thank You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69442CF-2B01-1442-96EB-DC4ED6345BB4}"/>
              </a:ext>
            </a:extLst>
          </p:cNvPr>
          <p:cNvCxnSpPr/>
          <p:nvPr/>
        </p:nvCxnSpPr>
        <p:spPr>
          <a:xfrm>
            <a:off x="4826000" y="3302000"/>
            <a:ext cx="2540000" cy="0"/>
          </a:xfrm>
          <a:prstGeom prst="straightConnector1">
            <a:avLst/>
          </a:prstGeom>
          <a:ln w="38100" cap="flat" cmpd="sng" algn="ctr">
            <a:solidFill>
              <a:srgbClr val="F5A623"/>
            </a:solidFill>
            <a:prstDash val="solid"/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C3DBC78-5F96-6E4E-A31B-9FF3EAE080EC}"/>
              </a:ext>
            </a:extLst>
          </p:cNvPr>
          <p:cNvSpPr txBox="1"/>
          <p:nvPr/>
        </p:nvSpPr>
        <p:spPr>
          <a:xfrm>
            <a:off x="2286000" y="3683000"/>
            <a:ext cx="7620000" cy="369332"/>
          </a:xfrm>
          <a:prstGeom prst="rect">
            <a:avLst/>
          </a:prstGeom>
          <a:noFill/>
        </p:spPr>
        <p:txBody>
          <a:bodyPr vertOverflow="overflow" vert="horz" wrap="square" rtlCol="0" anchor="t">
            <a:spAutoFit/>
          </a:bodyPr>
          <a:lstStyle/>
          <a:p>
            <a:pPr algn="ctr"/>
            <a:r>
              <a:rPr lang="en-US">
                <a:solidFill>
                  <a:srgbClr val="A0C4E8"/>
                </a:solidFill>
              </a:rPr>
              <a:t>Questions? Contact us at info@fcap.org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96A229-B16A-84C0-0AD0-A7F098EE8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1500" y="4699000"/>
            <a:ext cx="98777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226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[1775763566588]">
  <a:themeElements>
    <a:clrScheme name="FCAP">
      <a:dk1>
        <a:srgbClr val="1A365D"/>
      </a:dk1>
      <a:lt1>
        <a:srgbClr val="FFFFFF"/>
      </a:lt1>
      <a:dk2>
        <a:srgbClr val="2B4C7E"/>
      </a:dk2>
      <a:lt2>
        <a:srgbClr val="F7F5F2"/>
      </a:lt2>
      <a:accent1>
        <a:srgbClr val="2B6CB0"/>
      </a:accent1>
      <a:accent2>
        <a:srgbClr val="D94A38"/>
      </a:accent2>
      <a:accent3>
        <a:srgbClr val="F5A623"/>
      </a:accent3>
      <a:accent4>
        <a:srgbClr val="1A365D"/>
      </a:accent4>
      <a:accent5>
        <a:srgbClr val="4A90D9"/>
      </a:accent5>
      <a:accent6>
        <a:srgbClr val="E8734A"/>
      </a:accent6>
      <a:hlink>
        <a:srgbClr val="467886"/>
      </a:hlink>
      <a:folHlink>
        <a:srgbClr val="96607D"/>
      </a:folHlink>
    </a:clrScheme>
    <a:fontScheme name="FCAP">
      <a:majorFont>
        <a:latin typeface="Montserra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Open San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A8FDCAC-5CD3-BB48-A6AC-A5361E420F1B}">
  <we:reference id="WA200010001" version="1.0.0.1" store="Omex" storeType="OMEX"/>
  <we:alternateReferences>
    <we:reference id="WA200010001" version="1.0.0.1" store="WA200010001" storeType="OMEX"/>
  </we:alternateReferences>
  <we:properties>
    <we:property name="claude.fileId" value="&quot;f16cbee2-ba98-4906-ab6f-e4cd10e12190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87</Words>
  <Application>Microsoft Macintosh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Montserrat</vt:lpstr>
      <vt:lpstr>Open Sans</vt:lpstr>
      <vt:lpstr>Office Theme [1775763566588]</vt:lpstr>
      <vt:lpstr>PowerPoint Presentation</vt:lpstr>
      <vt:lpstr>Slide Title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Keila Strick</dc:creator>
  <cp:lastModifiedBy>Keila Strick</cp:lastModifiedBy>
  <cp:revision>2</cp:revision>
  <dcterms:created xsi:type="dcterms:W3CDTF">2026-04-09T19:32:53Z</dcterms:created>
  <dcterms:modified xsi:type="dcterms:W3CDTF">2026-04-09T19:57:22Z</dcterms:modified>
</cp:coreProperties>
</file>